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57594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564"/>
      </p:cViewPr>
      <p:guideLst>
        <p:guide orient="horz" pos="1814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8960"/>
            <a:ext cx="9071640" cy="96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47480"/>
            <a:ext cx="9071640" cy="159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92760"/>
            <a:ext cx="9071640" cy="159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8960"/>
            <a:ext cx="9071640" cy="96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47480"/>
            <a:ext cx="4426920" cy="159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47480"/>
            <a:ext cx="4426920" cy="159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3092760"/>
            <a:ext cx="4426920" cy="159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3092760"/>
            <a:ext cx="4426920" cy="159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8960"/>
            <a:ext cx="9071640" cy="96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47480"/>
            <a:ext cx="9071640" cy="3340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347480"/>
            <a:ext cx="9071640" cy="3340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945880" y="1347480"/>
            <a:ext cx="4187160" cy="334080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945880" y="1347480"/>
            <a:ext cx="4187160" cy="334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8960"/>
            <a:ext cx="9071640" cy="96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47480"/>
            <a:ext cx="9071640" cy="3341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8960"/>
            <a:ext cx="9071640" cy="96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47480"/>
            <a:ext cx="9071640" cy="3340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8960"/>
            <a:ext cx="9071640" cy="96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47480"/>
            <a:ext cx="4426920" cy="3340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47480"/>
            <a:ext cx="4426920" cy="3340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8960"/>
            <a:ext cx="9071640" cy="96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8960"/>
            <a:ext cx="9071640" cy="4460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8960"/>
            <a:ext cx="9071640" cy="96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47480"/>
            <a:ext cx="4426920" cy="159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3092760"/>
            <a:ext cx="4426920" cy="159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347480"/>
            <a:ext cx="4426920" cy="3340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8960"/>
            <a:ext cx="9071640" cy="96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47480"/>
            <a:ext cx="4426920" cy="3340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47480"/>
            <a:ext cx="4426920" cy="159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92760"/>
            <a:ext cx="4426920" cy="159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8960"/>
            <a:ext cx="9071640" cy="96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47480"/>
            <a:ext cx="4426920" cy="159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47480"/>
            <a:ext cx="4426920" cy="159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92760"/>
            <a:ext cx="9071640" cy="159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8960"/>
            <a:ext cx="9071640" cy="96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35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47480"/>
            <a:ext cx="9071640" cy="33408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44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13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1829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52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152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152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152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247000"/>
            <a:ext cx="2348280" cy="397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Arial"/>
              </a:rPr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247000"/>
            <a:ext cx="3195000" cy="3970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>
                <a:latin typeface="Arial"/>
              </a:rPr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247000"/>
            <a:ext cx="2348280" cy="3970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2FE86DE-1322-4D47-8134-1D6B7DF8BF08}" type="slidenum">
              <a:rPr lang="ru-RU" sz="1400"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5680" cy="576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440" cy="57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5680" cy="576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440" cy="57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440" cy="57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440" cy="57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440" cy="57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440" cy="57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modified xsi:type="dcterms:W3CDTF">2016-02-09T15:14:36Z</dcterms:modified>
</cp:coreProperties>
</file>